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44" r:id="rId1"/>
  </p:sldMasterIdLst>
  <p:sldIdLst>
    <p:sldId id="258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0CFE5E-D576-4705-A6C2-4DEF8A6CD6B1}" v="1" dt="2022-03-24T13:50:21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성현(2019180047)" userId="d1d694ff-8787-49da-8f03-b13e73859f0c" providerId="ADAL" clId="{FF0CFE5E-D576-4705-A6C2-4DEF8A6CD6B1}"/>
    <pc:docChg chg="modSld">
      <pc:chgData name="박성현(2019180047)" userId="d1d694ff-8787-49da-8f03-b13e73859f0c" providerId="ADAL" clId="{FF0CFE5E-D576-4705-A6C2-4DEF8A6CD6B1}" dt="2022-04-02T11:16:24.290" v="6" actId="1076"/>
      <pc:docMkLst>
        <pc:docMk/>
      </pc:docMkLst>
      <pc:sldChg chg="modSp mod">
        <pc:chgData name="박성현(2019180047)" userId="d1d694ff-8787-49da-8f03-b13e73859f0c" providerId="ADAL" clId="{FF0CFE5E-D576-4705-A6C2-4DEF8A6CD6B1}" dt="2022-03-24T13:50:21.980" v="5"/>
        <pc:sldMkLst>
          <pc:docMk/>
          <pc:sldMk cId="1911487755" sldId="257"/>
        </pc:sldMkLst>
        <pc:spChg chg="mod">
          <ac:chgData name="박성현(2019180047)" userId="d1d694ff-8787-49da-8f03-b13e73859f0c" providerId="ADAL" clId="{FF0CFE5E-D576-4705-A6C2-4DEF8A6CD6B1}" dt="2022-03-24T13:50:21.980" v="5"/>
          <ac:spMkLst>
            <pc:docMk/>
            <pc:sldMk cId="1911487755" sldId="257"/>
            <ac:spMk id="30" creationId="{BB24715D-1993-435E-8CF7-77D850342C34}"/>
          </ac:spMkLst>
        </pc:spChg>
      </pc:sldChg>
      <pc:sldChg chg="modSp mod">
        <pc:chgData name="박성현(2019180047)" userId="d1d694ff-8787-49da-8f03-b13e73859f0c" providerId="ADAL" clId="{FF0CFE5E-D576-4705-A6C2-4DEF8A6CD6B1}" dt="2022-04-02T11:16:24.290" v="6" actId="1076"/>
        <pc:sldMkLst>
          <pc:docMk/>
          <pc:sldMk cId="3459123424" sldId="258"/>
        </pc:sldMkLst>
        <pc:picChg chg="mod">
          <ac:chgData name="박성현(2019180047)" userId="d1d694ff-8787-49da-8f03-b13e73859f0c" providerId="ADAL" clId="{FF0CFE5E-D576-4705-A6C2-4DEF8A6CD6B1}" dt="2022-04-02T11:16:24.290" v="6" actId="1076"/>
          <ac:picMkLst>
            <pc:docMk/>
            <pc:sldMk cId="3459123424" sldId="258"/>
            <ac:picMk id="87" creationId="{7C7CBE96-65E1-4B54-8E70-961B14EB52E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FA2DAC-AB0B-4B85-8E89-0067C3C4A9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111402-7C32-4C68-9B58-A69EA65DE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0A48E-ADBA-4950-B78B-146D9A954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0AC430-68A0-455E-8274-4C48A106C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95DD5-44E8-4D6B-86CE-4CC2577E0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63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E646B-E1E1-4DAE-838F-8236E511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A8517-FD34-4657-8FED-7A567F21A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378F24-A9AB-4AE4-A0E8-6860CE305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15206-7123-46E8-88AF-D771A4AAF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C67E87-C0A3-4B7C-BE79-5E2CA3F4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03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EC1D54-836E-4BC6-A244-0C343163B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B6A5DD-C17F-44D0-8BA7-46A23A9AF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6AD622-4566-407E-A05F-49FA817EE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52FD3-AE81-428F-9462-3B4CFCAC7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AAB91F-BCDF-494F-A0B2-B27DCE4A1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01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79846-D0E1-43C0-B075-73828FDC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28BAF-989D-4A17-849D-000CD8F84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E91FF0-8D59-414F-8743-FE8874CD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EA99D5-08E8-49B2-93CC-FFD953362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E563F1-A5CB-47DA-ADFF-378612A0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3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3C27-A1C1-448C-A8C3-7388572F7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8EEFFE-81F1-48FF-8EB4-CFD2364AA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B0A31C-1860-4D94-824A-C1BDA92F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911D28-F83C-4DC7-8723-E8BB2C7E3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00827B-E2C2-479E-9B16-8D5D38785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2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B9711-ED9F-4BA7-9149-D33E2834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9E6001-F39B-433A-AB3D-4F8BA52A7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FF36ED-7A14-4FD2-A267-890728E22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1D0A74-1CB9-47FC-A3C8-2F23B7177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5053ED-CB1A-4671-AE54-728F9075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1BFC80-E4F3-4A36-85EB-2D1A04A4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51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0A4740-492D-409E-9CE4-810237F6D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C9D090-0FA1-4179-B8BC-CB3053925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40214C-FE56-45EA-BF5B-BD973800E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BC282C-DEB6-465C-B155-CEB096E7BA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A6CAC1-62D8-4568-B74D-879B11F89F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48D801-7427-4311-A588-6C92214C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E7DEBF4-CD14-4CD0-A809-CD0F7E3A5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5CE4810-2AC2-4556-89D2-1BA0303B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716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1C74C-1462-43D9-8892-8DF648A5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4A0288-CC58-4FA5-9B02-1F324FBF1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C1FB4A4-D995-4FE8-8667-A5A607DD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34E341-B1DC-4A62-B930-24CC6E55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6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C372A2A-6640-4883-B4D5-1C5254299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01A91D-92F4-4CB7-BFD0-12C075B1F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21E57-E1AB-4CF2-9A8F-2C7142DA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59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19F7D-65C1-4D27-A21F-F161F3B7F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F502AA-EE50-4E2B-A403-235CD4FDD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23DB5B-1B02-407E-A6BB-C89988D9D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2992D-5953-4533-B861-D74131F5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A4AA2F-4F24-4C18-827C-CEDA5E394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E6EED4-39AA-4AED-B73E-73A37720E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6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C1BD25-20A8-422F-A9E1-8DD0B21B4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993BE17-3A90-4169-BDA6-DAB0582D66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A847E4-5142-4DFE-859E-F3FCBAEDC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06175A4-6A80-40D0-A8F9-634F7C126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7F2C94-4CF2-43CD-8E7D-26175722D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85401C-1909-4B59-A6D2-C19A0D29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69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627BA4-F449-4C76-8B62-F6870F4D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169F81-1703-449F-B4B4-1EDDCEA9A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33BB5-6FDD-4D9C-9098-38E2322054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50CC9-2392-415A-B5F9-F0D0742BB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2DB660-7DDD-4C91-9E02-03D43A257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1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gif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gif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jump/Xp1Kku%2B0OVWRj2xB9IIsXw3ZwuW66LQtPnIFPR9b9ivXVXPLfq5amas2mSvmbr5cXpAt64AofWB5L5GeyVFu6w%3D%3D" TargetMode="External"/><Relationship Id="rId3" Type="http://schemas.openxmlformats.org/officeDocument/2006/relationships/hyperlink" Target="https://www.nicepng.com/maxp/u2w7w7r5r5i1r5q8/" TargetMode="External"/><Relationship Id="rId7" Type="http://schemas.openxmlformats.org/officeDocument/2006/relationships/hyperlink" Target="https://www.thumbsticks.com/indie-studio-klei-donates-1m-06102020/" TargetMode="External"/><Relationship Id="rId2" Type="http://schemas.openxmlformats.org/officeDocument/2006/relationships/hyperlink" Target="https://dontstarve.fandom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randvert.tistory.com/515" TargetMode="External"/><Relationship Id="rId5" Type="http://schemas.openxmlformats.org/officeDocument/2006/relationships/hyperlink" Target="https://gfycat.com/ko/gifs/search/don%27t+starve" TargetMode="External"/><Relationship Id="rId4" Type="http://schemas.openxmlformats.org/officeDocument/2006/relationships/hyperlink" Target="https://namu.wiki/w/%EA%B2%8C%EC%9E%84%EB%AC%BC%EA%B4%80%EB%A6%AC%EC%9C%84%EC%9B%90%ED%9A%8C" TargetMode="External"/><Relationship Id="rId9" Type="http://schemas.openxmlformats.org/officeDocument/2006/relationships/hyperlink" Target="https://store.steampowered.com/app/219740/Dont_Starv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D194D46-3CAA-472A-ADE1-EE1D45FB6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239" y="1393132"/>
            <a:ext cx="5141936" cy="815724"/>
          </a:xfrm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ko-KR" altLang="en-US" sz="900" dirty="0">
                <a:solidFill>
                  <a:schemeClr val="tx1">
                    <a:lumMod val="85000"/>
                  </a:schemeClr>
                </a:solidFill>
              </a:rPr>
              <a:t>과학과 마법으로 가득 찬 타협 없는 야생 생존 게임입니다</a:t>
            </a:r>
            <a:r>
              <a:rPr lang="en-US" altLang="ko-KR" sz="900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algn="l"/>
            <a:r>
              <a:rPr lang="ko-KR" altLang="en-US" sz="900" dirty="0">
                <a:solidFill>
                  <a:schemeClr val="tx1">
                    <a:lumMod val="85000"/>
                  </a:schemeClr>
                </a:solidFill>
              </a:rPr>
              <a:t>당신은 악마에게 갇힌 대담한 신사 과학자인 윌슨이 되어 신비한 광야의 세계로 이동합니다</a:t>
            </a:r>
            <a:r>
              <a:rPr lang="en-US" altLang="ko-KR" sz="900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algn="l"/>
            <a:r>
              <a:rPr lang="ko-KR" altLang="en-US" sz="900" dirty="0">
                <a:solidFill>
                  <a:schemeClr val="tx1">
                    <a:lumMod val="85000"/>
                  </a:schemeClr>
                </a:solidFill>
              </a:rPr>
              <a:t>윌슨이 탈출하여 집으로 돌아갈 수 있기를 희망한다면 그 주변 환경과 주민들을 착취하는 법을 배워야합니다</a:t>
            </a:r>
            <a:r>
              <a:rPr lang="en-US" altLang="ko-KR" sz="900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pPr algn="l"/>
            <a:endParaRPr lang="ko-KR" altLang="en-US" sz="9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F0596453-2ABF-4DB3-B84C-624B170C2D7E}"/>
              </a:ext>
            </a:extLst>
          </p:cNvPr>
          <p:cNvSpPr txBox="1">
            <a:spLocks/>
          </p:cNvSpPr>
          <p:nvPr/>
        </p:nvSpPr>
        <p:spPr>
          <a:xfrm>
            <a:off x="2220394" y="6080326"/>
            <a:ext cx="711039" cy="2154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ADE9FE8A-1844-45AC-854F-D83DD762D11B}"/>
              </a:ext>
            </a:extLst>
          </p:cNvPr>
          <p:cNvSpPr txBox="1">
            <a:spLocks/>
          </p:cNvSpPr>
          <p:nvPr/>
        </p:nvSpPr>
        <p:spPr>
          <a:xfrm>
            <a:off x="74246" y="6105214"/>
            <a:ext cx="695123" cy="1968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연령대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54FEB784-6A57-4D51-8C76-67B2CEEAC3B0}"/>
              </a:ext>
            </a:extLst>
          </p:cNvPr>
          <p:cNvSpPr txBox="1">
            <a:spLocks/>
          </p:cNvSpPr>
          <p:nvPr/>
        </p:nvSpPr>
        <p:spPr>
          <a:xfrm>
            <a:off x="110177" y="1179052"/>
            <a:ext cx="800427" cy="2318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게임요약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B56D710A-7F8A-47C9-8579-3AE268540672}"/>
              </a:ext>
            </a:extLst>
          </p:cNvPr>
          <p:cNvSpPr txBox="1">
            <a:spLocks/>
          </p:cNvSpPr>
          <p:nvPr/>
        </p:nvSpPr>
        <p:spPr>
          <a:xfrm>
            <a:off x="74246" y="4171018"/>
            <a:ext cx="921606" cy="264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개요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B2CF756A-A446-46DF-8933-E8BFE69CE06F}"/>
              </a:ext>
            </a:extLst>
          </p:cNvPr>
          <p:cNvSpPr txBox="1">
            <a:spLocks/>
          </p:cNvSpPr>
          <p:nvPr/>
        </p:nvSpPr>
        <p:spPr>
          <a:xfrm>
            <a:off x="90476" y="2349962"/>
            <a:ext cx="914004" cy="2165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특징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BAD9F31F-7BC8-42AB-8512-5D9603421099}"/>
              </a:ext>
            </a:extLst>
          </p:cNvPr>
          <p:cNvSpPr txBox="1">
            <a:spLocks/>
          </p:cNvSpPr>
          <p:nvPr/>
        </p:nvSpPr>
        <p:spPr>
          <a:xfrm>
            <a:off x="6139742" y="6061459"/>
            <a:ext cx="892544" cy="2531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최소사양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B9E50-45B6-4692-8109-357831E5126F}"/>
              </a:ext>
            </a:extLst>
          </p:cNvPr>
          <p:cNvSpPr txBox="1"/>
          <p:nvPr/>
        </p:nvSpPr>
        <p:spPr>
          <a:xfrm>
            <a:off x="137239" y="2612830"/>
            <a:ext cx="4589813" cy="6617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ko-KR" altLang="en-US" sz="1000" b="1" dirty="0">
                <a:solidFill>
                  <a:schemeClr val="accent2">
                    <a:lumMod val="75000"/>
                  </a:schemeClr>
                </a:solidFill>
              </a:rPr>
              <a:t>타협하지 않는 생존 및 세계 탐험 </a:t>
            </a:r>
            <a:r>
              <a:rPr lang="en-US" altLang="ko-KR" sz="10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85000"/>
                  </a:schemeClr>
                </a:solidFill>
              </a:rPr>
              <a:t>지침이 없습니다</a:t>
            </a:r>
            <a:r>
              <a:rPr lang="en-US" altLang="ko-KR" sz="900" dirty="0">
                <a:solidFill>
                  <a:schemeClr val="tx1">
                    <a:lumMod val="85000"/>
                  </a:schemeClr>
                </a:solidFill>
              </a:rPr>
              <a:t>. </a:t>
            </a:r>
            <a:r>
              <a:rPr lang="ko-KR" altLang="en-US" sz="900" dirty="0">
                <a:solidFill>
                  <a:schemeClr val="tx1">
                    <a:lumMod val="85000"/>
                  </a:schemeClr>
                </a:solidFill>
              </a:rPr>
              <a:t>도움이 되지 않습니다</a:t>
            </a:r>
            <a:r>
              <a:rPr lang="en-US" altLang="ko-KR" sz="900" dirty="0">
                <a:solidFill>
                  <a:schemeClr val="tx1">
                    <a:lumMod val="85000"/>
                  </a:schemeClr>
                </a:solidFill>
              </a:rPr>
              <a:t>. </a:t>
            </a:r>
          </a:p>
          <a:p>
            <a:pPr algn="l"/>
            <a:r>
              <a:rPr lang="ko-KR" altLang="en-US" sz="900" dirty="0">
                <a:solidFill>
                  <a:schemeClr val="tx1">
                    <a:lumMod val="85000"/>
                  </a:schemeClr>
                </a:solidFill>
              </a:rPr>
              <a:t>아무것도 없는 상태에서 시작하여 공예</a:t>
            </a:r>
            <a:r>
              <a:rPr lang="en-US" altLang="ko-KR" sz="9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tx1">
                    <a:lumMod val="85000"/>
                  </a:schemeClr>
                </a:solidFill>
              </a:rPr>
              <a:t>사냥</a:t>
            </a:r>
            <a:r>
              <a:rPr lang="en-US" altLang="ko-KR" sz="9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tx1">
                    <a:lumMod val="85000"/>
                  </a:schemeClr>
                </a:solidFill>
              </a:rPr>
              <a:t>연구 농사를 짓고 생존을 위해 </a:t>
            </a:r>
            <a:endParaRPr lang="en-US" altLang="ko-KR" sz="900" dirty="0">
              <a:solidFill>
                <a:schemeClr val="tx1">
                  <a:lumMod val="85000"/>
                </a:schemeClr>
              </a:solidFill>
            </a:endParaRPr>
          </a:p>
          <a:p>
            <a:pPr algn="l"/>
            <a:r>
              <a:rPr lang="ko-KR" altLang="en-US" sz="900" dirty="0">
                <a:solidFill>
                  <a:schemeClr val="tx1">
                    <a:lumMod val="85000"/>
                  </a:schemeClr>
                </a:solidFill>
              </a:rPr>
              <a:t>싸우십시오</a:t>
            </a:r>
            <a:r>
              <a:rPr lang="en-US" altLang="ko-KR" sz="900" dirty="0">
                <a:solidFill>
                  <a:schemeClr val="tx1">
                    <a:lumMod val="85000"/>
                  </a:schemeClr>
                </a:solidFill>
              </a:rPr>
              <a:t>.</a:t>
            </a:r>
          </a:p>
          <a:p>
            <a:r>
              <a:rPr lang="ko-KR" altLang="en-US" sz="9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1DDB4F-70E8-4F21-BAD9-86CE886B86D2}"/>
              </a:ext>
            </a:extLst>
          </p:cNvPr>
          <p:cNvSpPr txBox="1"/>
          <p:nvPr/>
        </p:nvSpPr>
        <p:spPr>
          <a:xfrm>
            <a:off x="137238" y="3282244"/>
            <a:ext cx="4166313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accent2">
                    <a:lumMod val="75000"/>
                  </a:schemeClr>
                </a:solidFill>
              </a:rPr>
              <a:t>어둡고 기발한 비주얼 </a:t>
            </a:r>
            <a:r>
              <a:rPr lang="en-US" altLang="ko-KR" sz="900" b="1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ko-KR" altLang="en-US" sz="900" b="0" i="0" dirty="0">
                <a:effectLst/>
                <a:latin typeface="Hind" panose="02000000000000000000" pitchFamily="2" charset="0"/>
              </a:rPr>
              <a:t>독특한 </a:t>
            </a:r>
            <a:r>
              <a:rPr lang="en-US" altLang="ko-KR" sz="900" b="0" i="0" dirty="0">
                <a:effectLst/>
                <a:latin typeface="Hind" panose="02000000000000000000" pitchFamily="2" charset="0"/>
              </a:rPr>
              <a:t>3D </a:t>
            </a:r>
            <a:r>
              <a:rPr lang="ko-KR" altLang="en-US" sz="900" b="0" i="0" dirty="0">
                <a:effectLst/>
                <a:latin typeface="Hind" panose="02000000000000000000" pitchFamily="2" charset="0"/>
              </a:rPr>
              <a:t>세계에 서식하는 </a:t>
            </a:r>
            <a:r>
              <a:rPr lang="en-US" altLang="ko-KR" sz="900" b="0" i="0" dirty="0">
                <a:effectLst/>
                <a:latin typeface="Hind" panose="02000000000000000000" pitchFamily="2" charset="0"/>
              </a:rPr>
              <a:t>2D </a:t>
            </a:r>
            <a:r>
              <a:rPr lang="ko-KR" altLang="en-US" sz="900" b="0" i="0" dirty="0">
                <a:effectLst/>
                <a:latin typeface="Hind" panose="02000000000000000000" pitchFamily="2" charset="0"/>
              </a:rPr>
              <a:t>캐릭터와 이상한 생물</a:t>
            </a:r>
            <a:endParaRPr lang="ko-KR" altLang="en-US" sz="9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BDC007-EA06-4030-A13B-7B4F2120B030}"/>
              </a:ext>
            </a:extLst>
          </p:cNvPr>
          <p:cNvSpPr txBox="1"/>
          <p:nvPr/>
        </p:nvSpPr>
        <p:spPr>
          <a:xfrm>
            <a:off x="110177" y="3679084"/>
            <a:ext cx="458981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accent2">
                    <a:lumMod val="75000"/>
                  </a:schemeClr>
                </a:solidFill>
              </a:rPr>
              <a:t>무작위로 생성</a:t>
            </a:r>
            <a:r>
              <a:rPr lang="en-US" altLang="ko-KR" sz="1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000" b="1" i="0" dirty="0">
                <a:solidFill>
                  <a:schemeClr val="accent2">
                    <a:lumMod val="75000"/>
                  </a:schemeClr>
                </a:solidFill>
                <a:effectLst/>
                <a:latin typeface="Hind" panose="02000000000000000000" pitchFamily="2" charset="0"/>
              </a:rPr>
              <a:t>된 새로운 세계</a:t>
            </a:r>
            <a:r>
              <a:rPr lang="en-US" altLang="ko-KR" sz="1000" b="1" i="0" dirty="0">
                <a:solidFill>
                  <a:schemeClr val="accent2">
                    <a:lumMod val="75000"/>
                  </a:schemeClr>
                </a:solidFill>
                <a:effectLst/>
                <a:latin typeface="Hind" panose="02000000000000000000" pitchFamily="2" charset="0"/>
              </a:rPr>
              <a:t>: </a:t>
            </a:r>
            <a:r>
              <a:rPr lang="ko-KR" altLang="en-US" sz="900" b="0" i="0" dirty="0">
                <a:effectLst/>
                <a:latin typeface="Hind" panose="02000000000000000000" pitchFamily="2" charset="0"/>
              </a:rPr>
              <a:t>새로운 지도를 원하십니까</a:t>
            </a:r>
            <a:r>
              <a:rPr lang="en-US" altLang="ko-KR" sz="900" b="0" i="0" dirty="0">
                <a:effectLst/>
                <a:latin typeface="Hind" panose="02000000000000000000" pitchFamily="2" charset="0"/>
              </a:rPr>
              <a:t>? </a:t>
            </a:r>
            <a:r>
              <a:rPr lang="ko-KR" altLang="en-US" sz="900" b="0" i="0" dirty="0">
                <a:effectLst/>
                <a:latin typeface="Hind" panose="02000000000000000000" pitchFamily="2" charset="0"/>
              </a:rPr>
              <a:t>괜찮아요</a:t>
            </a:r>
            <a:r>
              <a:rPr lang="en-US" altLang="ko-KR" sz="900" b="0" i="0" dirty="0">
                <a:effectLst/>
                <a:latin typeface="Hind" panose="02000000000000000000" pitchFamily="2" charset="0"/>
              </a:rPr>
              <a:t>! </a:t>
            </a:r>
          </a:p>
          <a:p>
            <a:r>
              <a:rPr lang="ko-KR" altLang="en-US" sz="900" b="0" i="0" dirty="0">
                <a:effectLst/>
                <a:latin typeface="Hind" panose="02000000000000000000" pitchFamily="2" charset="0"/>
              </a:rPr>
              <a:t>언제든지 당신은 당신을 미워하고 당신이 죽기를 바라는 새로운 살아 숨쉬는 세계를 </a:t>
            </a:r>
            <a:endParaRPr lang="en-US" altLang="ko-KR" sz="900" b="0" i="0" dirty="0">
              <a:effectLst/>
              <a:latin typeface="Hind" panose="02000000000000000000" pitchFamily="2" charset="0"/>
            </a:endParaRPr>
          </a:p>
          <a:p>
            <a:r>
              <a:rPr lang="ko-KR" altLang="en-US" sz="900" b="0" i="0" dirty="0">
                <a:effectLst/>
                <a:latin typeface="Hind" panose="02000000000000000000" pitchFamily="2" charset="0"/>
              </a:rPr>
              <a:t>생성할 수 있습니다</a:t>
            </a:r>
            <a:r>
              <a:rPr lang="en-US" altLang="ko-KR" sz="900" b="0" i="0" dirty="0">
                <a:effectLst/>
                <a:latin typeface="Hind" panose="02000000000000000000" pitchFamily="2" charset="0"/>
              </a:rPr>
              <a:t>.</a:t>
            </a:r>
            <a:endParaRPr lang="ko-KR" altLang="en-US" sz="900" b="1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A9D0A3A4-1254-44EF-AD0B-7C7E5EBF07C0}"/>
              </a:ext>
            </a:extLst>
          </p:cNvPr>
          <p:cNvSpPr txBox="1">
            <a:spLocks/>
          </p:cNvSpPr>
          <p:nvPr/>
        </p:nvSpPr>
        <p:spPr>
          <a:xfrm>
            <a:off x="5598197" y="141965"/>
            <a:ext cx="698584" cy="2318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캐릭터</a:t>
            </a: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15BF188-0797-465C-AEFC-899A176B5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" y="56475"/>
            <a:ext cx="5188699" cy="1028216"/>
          </a:xfrm>
          <a:prstGeom prst="rect">
            <a:avLst/>
          </a:prstGeom>
          <a:effectLst>
            <a:outerShdw blurRad="50800" dist="50800" dir="5400000" algn="ctr" rotWithShape="0">
              <a:schemeClr val="accent2">
                <a:lumMod val="50000"/>
              </a:schemeClr>
            </a:outerShdw>
            <a:reflection stA="85000" endPos="0" dir="5400000" sy="-100000" algn="bl" rotWithShape="0"/>
          </a:effectLst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A6024073-F2DF-45AF-9EB8-D6D61DEB9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16" y="433060"/>
            <a:ext cx="1261558" cy="23863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6" name="제목 1">
            <a:extLst>
              <a:ext uri="{FF2B5EF4-FFF2-40B4-BE49-F238E27FC236}">
                <a16:creationId xmlns:a16="http://schemas.microsoft.com/office/drawing/2014/main" id="{3258B58E-7733-470B-A1B6-D1D253477E2A}"/>
              </a:ext>
            </a:extLst>
          </p:cNvPr>
          <p:cNvSpPr txBox="1">
            <a:spLocks/>
          </p:cNvSpPr>
          <p:nvPr/>
        </p:nvSpPr>
        <p:spPr>
          <a:xfrm>
            <a:off x="4029949" y="1600160"/>
            <a:ext cx="710049" cy="2318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ko-KR" altLang="en-US" sz="9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5" name="부제목 2">
            <a:extLst>
              <a:ext uri="{FF2B5EF4-FFF2-40B4-BE49-F238E27FC236}">
                <a16:creationId xmlns:a16="http://schemas.microsoft.com/office/drawing/2014/main" id="{FFC6A057-4331-4E9C-8B72-63B9A3578809}"/>
              </a:ext>
            </a:extLst>
          </p:cNvPr>
          <p:cNvSpPr txBox="1">
            <a:spLocks/>
          </p:cNvSpPr>
          <p:nvPr/>
        </p:nvSpPr>
        <p:spPr>
          <a:xfrm>
            <a:off x="7166987" y="452808"/>
            <a:ext cx="4427259" cy="117933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 b="0" i="0" dirty="0">
                <a:solidFill>
                  <a:srgbClr val="000000"/>
                </a:solidFill>
                <a:effectLst/>
                <a:latin typeface="rubik"/>
              </a:rPr>
              <a:t>첫 번째 접근 가능한 캐릭터는 주인공이자 게임 스토리의 초점으로 여겨지는 윌슨입니다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rubik"/>
              </a:rPr>
              <a:t>. </a:t>
            </a:r>
          </a:p>
          <a:p>
            <a:pPr algn="l"/>
            <a:r>
              <a:rPr lang="ko-KR" altLang="en-US" sz="900" b="0" i="0" dirty="0">
                <a:solidFill>
                  <a:srgbClr val="000000"/>
                </a:solidFill>
                <a:effectLst/>
                <a:latin typeface="rubik"/>
              </a:rPr>
              <a:t>각 캐릭터는 적어도 하나의 고유한 특성이나 능력을 가지고 있습니다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rubik"/>
              </a:rPr>
              <a:t>. </a:t>
            </a:r>
          </a:p>
          <a:p>
            <a:pPr algn="l"/>
            <a:r>
              <a:rPr lang="ko-KR" altLang="en-US" sz="900" b="0" i="0" dirty="0">
                <a:solidFill>
                  <a:srgbClr val="000000"/>
                </a:solidFill>
                <a:effectLst/>
                <a:latin typeface="rubik"/>
              </a:rPr>
              <a:t>이것은 플레이어가 게임의 플레이 스타일과 목표에 따라 플레이어를 선택할 수 있으므로 게임에 전략적 다양성을 제공합니다</a:t>
            </a:r>
            <a:r>
              <a:rPr lang="en-US" altLang="ko-KR" sz="900" b="0" i="0" dirty="0">
                <a:solidFill>
                  <a:srgbClr val="000000"/>
                </a:solidFill>
                <a:effectLst/>
                <a:latin typeface="rubik"/>
              </a:rPr>
              <a:t>.</a:t>
            </a:r>
            <a:endParaRPr lang="en-US" altLang="ko-KR" sz="900" b="0" i="0" dirty="0">
              <a:solidFill>
                <a:srgbClr val="3A3A3A"/>
              </a:solidFill>
              <a:effectLst/>
              <a:latin typeface="rubik"/>
            </a:endParaRPr>
          </a:p>
          <a:p>
            <a:pPr algn="l"/>
            <a:r>
              <a:rPr lang="ko-KR" altLang="en-US" sz="900" dirty="0">
                <a:solidFill>
                  <a:schemeClr val="tx1">
                    <a:lumMod val="85000"/>
                  </a:schemeClr>
                </a:solidFill>
              </a:rPr>
              <a:t>게임 플레이를 하면 할수록 다양한 캐릭터를 만나 볼 수 있습니다</a:t>
            </a:r>
            <a:r>
              <a:rPr lang="en-US" altLang="ko-KR" sz="900" dirty="0">
                <a:solidFill>
                  <a:schemeClr val="tx1">
                    <a:lumMod val="85000"/>
                  </a:schemeClr>
                </a:solidFill>
              </a:rPr>
              <a:t>.</a:t>
            </a:r>
            <a:endParaRPr lang="ko-KR" altLang="en-US" sz="900" dirty="0">
              <a:solidFill>
                <a:schemeClr val="tx1">
                  <a:lumMod val="85000"/>
                </a:schemeClr>
              </a:solidFill>
            </a:endParaRPr>
          </a:p>
          <a:p>
            <a:pPr algn="l"/>
            <a:endParaRPr lang="en-US" altLang="ko-KR" sz="800" b="0" i="0" dirty="0">
              <a:solidFill>
                <a:srgbClr val="000000"/>
              </a:solidFill>
              <a:effectLst/>
              <a:latin typeface="rubik"/>
            </a:endParaRPr>
          </a:p>
        </p:txBody>
      </p:sp>
      <p:pic>
        <p:nvPicPr>
          <p:cNvPr id="85" name="그림 84" descr="텍스트, 바닥이(가) 표시된 사진&#10;&#10;자동 생성된 설명">
            <a:extLst>
              <a:ext uri="{FF2B5EF4-FFF2-40B4-BE49-F238E27FC236}">
                <a16:creationId xmlns:a16="http://schemas.microsoft.com/office/drawing/2014/main" id="{0797DC95-BC3F-4653-BC3A-C178123E1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00" y="4538198"/>
            <a:ext cx="1538354" cy="11515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7" name="그림 86" descr="텍스트, 대지이(가) 표시된 사진&#10;&#10;자동 생성된 설명">
            <a:extLst>
              <a:ext uri="{FF2B5EF4-FFF2-40B4-BE49-F238E27FC236}">
                <a16:creationId xmlns:a16="http://schemas.microsoft.com/office/drawing/2014/main" id="{7C7CBE96-65E1-4B54-8E70-961B14EB52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42" y="4525183"/>
            <a:ext cx="1538353" cy="115376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9" name="그림 88" descr="실내, 옷, 여러개이(가) 표시된 사진&#10;&#10;자동 생성된 설명">
            <a:extLst>
              <a:ext uri="{FF2B5EF4-FFF2-40B4-BE49-F238E27FC236}">
                <a16:creationId xmlns:a16="http://schemas.microsoft.com/office/drawing/2014/main" id="{CE1FD84E-9B8A-4EEA-BAC1-3DF8814128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959" y="4528724"/>
            <a:ext cx="1538353" cy="115376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0" name="부제목 2">
            <a:extLst>
              <a:ext uri="{FF2B5EF4-FFF2-40B4-BE49-F238E27FC236}">
                <a16:creationId xmlns:a16="http://schemas.microsoft.com/office/drawing/2014/main" id="{FE76DB84-7C1A-4862-BE86-EE34D662673D}"/>
              </a:ext>
            </a:extLst>
          </p:cNvPr>
          <p:cNvSpPr txBox="1">
            <a:spLocks/>
          </p:cNvSpPr>
          <p:nvPr/>
        </p:nvSpPr>
        <p:spPr>
          <a:xfrm>
            <a:off x="205842" y="5772954"/>
            <a:ext cx="4908123" cy="2225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 i="1" dirty="0">
                <a:solidFill>
                  <a:schemeClr val="tx1">
                    <a:lumMod val="85000"/>
                  </a:schemeClr>
                </a:solidFill>
              </a:rPr>
              <a:t>“</a:t>
            </a:r>
            <a:r>
              <a:rPr lang="ko-KR" altLang="en-US" sz="1100" b="1" i="1" dirty="0">
                <a:solidFill>
                  <a:schemeClr val="tx1">
                    <a:lumMod val="85000"/>
                  </a:schemeClr>
                </a:solidFill>
              </a:rPr>
              <a:t>무엇이 나타날지 모르는 미지의 세계에서 한번 생존해 보십시오</a:t>
            </a:r>
            <a:r>
              <a:rPr lang="en-US" altLang="ko-KR" sz="1100" b="1" i="1" dirty="0">
                <a:solidFill>
                  <a:schemeClr val="tx1">
                    <a:lumMod val="85000"/>
                  </a:schemeClr>
                </a:solidFill>
              </a:rPr>
              <a:t>!“  _</a:t>
            </a:r>
            <a:r>
              <a:rPr lang="ko-KR" altLang="en-US" sz="1000" b="1" i="1" dirty="0">
                <a:solidFill>
                  <a:schemeClr val="tx1">
                    <a:lumMod val="85000"/>
                  </a:schemeClr>
                </a:solidFill>
              </a:rPr>
              <a:t>맥스웰</a:t>
            </a:r>
            <a:endParaRPr lang="en-US" altLang="ko-KR" sz="1000" b="1" i="1" dirty="0">
              <a:solidFill>
                <a:schemeClr val="tx1">
                  <a:lumMod val="85000"/>
                </a:schemeClr>
              </a:solidFill>
            </a:endParaRPr>
          </a:p>
          <a:p>
            <a:pPr algn="l"/>
            <a:endParaRPr lang="ko-KR" altLang="en-US" sz="1100" b="1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94" name="제목 1">
            <a:extLst>
              <a:ext uri="{FF2B5EF4-FFF2-40B4-BE49-F238E27FC236}">
                <a16:creationId xmlns:a16="http://schemas.microsoft.com/office/drawing/2014/main" id="{F27F6AD7-7322-402C-B51F-8F0EDE6B5694}"/>
              </a:ext>
            </a:extLst>
          </p:cNvPr>
          <p:cNvSpPr txBox="1">
            <a:spLocks/>
          </p:cNvSpPr>
          <p:nvPr/>
        </p:nvSpPr>
        <p:spPr>
          <a:xfrm>
            <a:off x="9818425" y="6030838"/>
            <a:ext cx="892544" cy="2531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제작사</a:t>
            </a:r>
          </a:p>
        </p:txBody>
      </p:sp>
      <p:pic>
        <p:nvPicPr>
          <p:cNvPr id="102" name="그림 101" descr="텍스트이(가) 표시된 사진&#10;&#10;자동 생성된 설명">
            <a:extLst>
              <a:ext uri="{FF2B5EF4-FFF2-40B4-BE49-F238E27FC236}">
                <a16:creationId xmlns:a16="http://schemas.microsoft.com/office/drawing/2014/main" id="{BA8A4DD8-7E91-418C-90E4-F7AD19CA79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023" y="1973028"/>
            <a:ext cx="1261558" cy="630779"/>
          </a:xfrm>
          <a:prstGeom prst="rect">
            <a:avLst/>
          </a:prstGeom>
        </p:spPr>
      </p:pic>
      <p:sp>
        <p:nvSpPr>
          <p:cNvPr id="103" name="제목 1">
            <a:extLst>
              <a:ext uri="{FF2B5EF4-FFF2-40B4-BE49-F238E27FC236}">
                <a16:creationId xmlns:a16="http://schemas.microsoft.com/office/drawing/2014/main" id="{81F00A17-4379-41B1-B398-0712145F4D39}"/>
              </a:ext>
            </a:extLst>
          </p:cNvPr>
          <p:cNvSpPr txBox="1">
            <a:spLocks/>
          </p:cNvSpPr>
          <p:nvPr/>
        </p:nvSpPr>
        <p:spPr>
          <a:xfrm>
            <a:off x="7166987" y="1681835"/>
            <a:ext cx="842401" cy="257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채집자원</a:t>
            </a:r>
          </a:p>
        </p:txBody>
      </p:sp>
      <p:pic>
        <p:nvPicPr>
          <p:cNvPr id="105" name="그림 104" descr="텍스트이(가) 표시된 사진&#10;&#10;자동 생성된 설명">
            <a:extLst>
              <a:ext uri="{FF2B5EF4-FFF2-40B4-BE49-F238E27FC236}">
                <a16:creationId xmlns:a16="http://schemas.microsoft.com/office/drawing/2014/main" id="{A182AB19-F33F-4611-B205-73254AD843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871" y="2034702"/>
            <a:ext cx="540646" cy="568451"/>
          </a:xfrm>
          <a:prstGeom prst="rect">
            <a:avLst/>
          </a:prstGeom>
        </p:spPr>
      </p:pic>
      <p:pic>
        <p:nvPicPr>
          <p:cNvPr id="107" name="그림 106" descr="텍스트, 식물, 나무이(가) 표시된 사진&#10;&#10;자동 생성된 설명">
            <a:extLst>
              <a:ext uri="{FF2B5EF4-FFF2-40B4-BE49-F238E27FC236}">
                <a16:creationId xmlns:a16="http://schemas.microsoft.com/office/drawing/2014/main" id="{A3E1296A-60BA-4AE5-9DFA-D7E1930E7E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601" y="1940404"/>
            <a:ext cx="588202" cy="777622"/>
          </a:xfrm>
          <a:prstGeom prst="rect">
            <a:avLst/>
          </a:prstGeom>
        </p:spPr>
      </p:pic>
      <p:pic>
        <p:nvPicPr>
          <p:cNvPr id="109" name="그림 108" descr="식물이(가) 표시된 사진&#10;&#10;자동 생성된 설명">
            <a:extLst>
              <a:ext uri="{FF2B5EF4-FFF2-40B4-BE49-F238E27FC236}">
                <a16:creationId xmlns:a16="http://schemas.microsoft.com/office/drawing/2014/main" id="{9F6920F8-B58D-4E6C-9D42-C057BE6805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62" y="1893603"/>
            <a:ext cx="485459" cy="789627"/>
          </a:xfrm>
          <a:prstGeom prst="rect">
            <a:avLst/>
          </a:prstGeom>
        </p:spPr>
      </p:pic>
      <p:pic>
        <p:nvPicPr>
          <p:cNvPr id="111" name="그림 110" descr="식물, 잔디이(가) 표시된 사진&#10;&#10;자동 생성된 설명">
            <a:extLst>
              <a:ext uri="{FF2B5EF4-FFF2-40B4-BE49-F238E27FC236}">
                <a16:creationId xmlns:a16="http://schemas.microsoft.com/office/drawing/2014/main" id="{1954C95A-092F-4C8A-9880-C270F185E9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77" y="1927794"/>
            <a:ext cx="540646" cy="789627"/>
          </a:xfrm>
          <a:prstGeom prst="rect">
            <a:avLst/>
          </a:prstGeom>
        </p:spPr>
      </p:pic>
      <p:sp>
        <p:nvSpPr>
          <p:cNvPr id="112" name="부제목 2">
            <a:extLst>
              <a:ext uri="{FF2B5EF4-FFF2-40B4-BE49-F238E27FC236}">
                <a16:creationId xmlns:a16="http://schemas.microsoft.com/office/drawing/2014/main" id="{563E235F-E7F1-49B0-A2A0-061C16736C48}"/>
              </a:ext>
            </a:extLst>
          </p:cNvPr>
          <p:cNvSpPr txBox="1">
            <a:spLocks/>
          </p:cNvSpPr>
          <p:nvPr/>
        </p:nvSpPr>
        <p:spPr>
          <a:xfrm>
            <a:off x="7301229" y="2736646"/>
            <a:ext cx="3622754" cy="2404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100" b="1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“</a:t>
            </a:r>
            <a:r>
              <a:rPr lang="ko-KR" altLang="en-US" sz="1100" b="1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맵 내의 자원을 활용하여 살아남으면 됩니다</a:t>
            </a:r>
            <a:r>
              <a:rPr lang="en-US" altLang="ko-KR" sz="1100" b="1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.” _</a:t>
            </a:r>
            <a:r>
              <a:rPr lang="ko-KR" altLang="en-US" sz="1000" b="1" dirty="0">
                <a:solidFill>
                  <a:schemeClr val="tx1">
                    <a:lumMod val="85000"/>
                  </a:schemeClr>
                </a:solidFill>
                <a:latin typeface="+mj-lt"/>
              </a:rPr>
              <a:t>윌슨</a:t>
            </a:r>
          </a:p>
        </p:txBody>
      </p:sp>
      <p:sp>
        <p:nvSpPr>
          <p:cNvPr id="114" name="제목 1">
            <a:extLst>
              <a:ext uri="{FF2B5EF4-FFF2-40B4-BE49-F238E27FC236}">
                <a16:creationId xmlns:a16="http://schemas.microsoft.com/office/drawing/2014/main" id="{6E81B3C4-0627-4A42-84FD-A6A9E7AB8FDB}"/>
              </a:ext>
            </a:extLst>
          </p:cNvPr>
          <p:cNvSpPr txBox="1">
            <a:spLocks/>
          </p:cNvSpPr>
          <p:nvPr/>
        </p:nvSpPr>
        <p:spPr>
          <a:xfrm>
            <a:off x="5587735" y="3057815"/>
            <a:ext cx="842401" cy="257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몬스터</a:t>
            </a:r>
          </a:p>
        </p:txBody>
      </p:sp>
      <p:pic>
        <p:nvPicPr>
          <p:cNvPr id="116" name="그림 115" descr="텍스트, 마스크이(가) 표시된 사진&#10;&#10;자동 생성된 설명">
            <a:extLst>
              <a:ext uri="{FF2B5EF4-FFF2-40B4-BE49-F238E27FC236}">
                <a16:creationId xmlns:a16="http://schemas.microsoft.com/office/drawing/2014/main" id="{12FC5558-B027-4CFC-A696-A953DB9F7B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791" y="3314818"/>
            <a:ext cx="999496" cy="891650"/>
          </a:xfrm>
          <a:prstGeom prst="rect">
            <a:avLst/>
          </a:prstGeom>
        </p:spPr>
      </p:pic>
      <p:pic>
        <p:nvPicPr>
          <p:cNvPr id="118" name="그림 117" descr="텍스트이(가) 표시된 사진&#10;&#10;자동 생성된 설명">
            <a:extLst>
              <a:ext uri="{FF2B5EF4-FFF2-40B4-BE49-F238E27FC236}">
                <a16:creationId xmlns:a16="http://schemas.microsoft.com/office/drawing/2014/main" id="{F66A2008-29A0-4B4F-AE9C-251DE61AD3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74" y="3403273"/>
            <a:ext cx="731648" cy="908344"/>
          </a:xfrm>
          <a:prstGeom prst="rect">
            <a:avLst/>
          </a:prstGeom>
        </p:spPr>
      </p:pic>
      <p:pic>
        <p:nvPicPr>
          <p:cNvPr id="120" name="그림 119" descr="텍스트이(가) 표시된 사진&#10;&#10;자동 생성된 설명">
            <a:extLst>
              <a:ext uri="{FF2B5EF4-FFF2-40B4-BE49-F238E27FC236}">
                <a16:creationId xmlns:a16="http://schemas.microsoft.com/office/drawing/2014/main" id="{2437657D-A77B-4A85-971E-9A3BC0304C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28" y="3320348"/>
            <a:ext cx="442352" cy="1233592"/>
          </a:xfrm>
          <a:prstGeom prst="rect">
            <a:avLst/>
          </a:prstGeom>
        </p:spPr>
      </p:pic>
      <p:sp>
        <p:nvSpPr>
          <p:cNvPr id="123" name="부제목 2">
            <a:extLst>
              <a:ext uri="{FF2B5EF4-FFF2-40B4-BE49-F238E27FC236}">
                <a16:creationId xmlns:a16="http://schemas.microsoft.com/office/drawing/2014/main" id="{DF37CE06-13FB-42EE-8836-B597965DD8A0}"/>
              </a:ext>
            </a:extLst>
          </p:cNvPr>
          <p:cNvSpPr txBox="1">
            <a:spLocks/>
          </p:cNvSpPr>
          <p:nvPr/>
        </p:nvSpPr>
        <p:spPr>
          <a:xfrm>
            <a:off x="6229048" y="3107508"/>
            <a:ext cx="3564668" cy="24045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900" dirty="0">
                <a:solidFill>
                  <a:schemeClr val="tx1">
                    <a:lumMod val="85000"/>
                  </a:schemeClr>
                </a:solidFill>
              </a:rPr>
              <a:t>그들은 단지 자고 먹기위해 존재하는 단순한 생물입니다</a:t>
            </a:r>
            <a:r>
              <a:rPr lang="en-US" altLang="ko-KR" sz="900" dirty="0">
                <a:solidFill>
                  <a:schemeClr val="tx1">
                    <a:lumMod val="85000"/>
                  </a:schemeClr>
                </a:solidFill>
              </a:rPr>
              <a:t>.</a:t>
            </a:r>
            <a:endParaRPr lang="ko-KR" altLang="en-US" sz="9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125" name="그림 1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C0B74633-5EE3-40D9-821B-ACEE6FAC8B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577" y="3478370"/>
            <a:ext cx="463251" cy="463251"/>
          </a:xfrm>
          <a:prstGeom prst="rect">
            <a:avLst/>
          </a:prstGeom>
        </p:spPr>
      </p:pic>
      <p:pic>
        <p:nvPicPr>
          <p:cNvPr id="127" name="그림 126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5BCF22F4-A999-4522-A191-7CF9F5818C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56" y="3423373"/>
            <a:ext cx="909024" cy="977202"/>
          </a:xfrm>
          <a:prstGeom prst="rect">
            <a:avLst/>
          </a:prstGeom>
        </p:spPr>
      </p:pic>
      <p:pic>
        <p:nvPicPr>
          <p:cNvPr id="129" name="그림 128" descr="텍스트이(가) 표시된 사진&#10;&#10;자동 생성된 설명">
            <a:extLst>
              <a:ext uri="{FF2B5EF4-FFF2-40B4-BE49-F238E27FC236}">
                <a16:creationId xmlns:a16="http://schemas.microsoft.com/office/drawing/2014/main" id="{1B7DE70E-E92B-4C20-8B26-0925F69798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97223">
            <a:off x="10275182" y="3366269"/>
            <a:ext cx="420040" cy="420040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7302588E-BFEA-4BA4-A05F-2D6C0FD3FF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982" y="3450132"/>
            <a:ext cx="379860" cy="379860"/>
          </a:xfrm>
          <a:prstGeom prst="rect">
            <a:avLst/>
          </a:prstGeom>
        </p:spPr>
      </p:pic>
      <p:pic>
        <p:nvPicPr>
          <p:cNvPr id="133" name="그림 132" descr="텍스트이(가) 표시된 사진&#10;&#10;자동 생성된 설명">
            <a:extLst>
              <a:ext uri="{FF2B5EF4-FFF2-40B4-BE49-F238E27FC236}">
                <a16:creationId xmlns:a16="http://schemas.microsoft.com/office/drawing/2014/main" id="{28B4EC7A-9F48-4F1F-A9E7-473B2B08E7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92" y="3758061"/>
            <a:ext cx="515175" cy="515175"/>
          </a:xfrm>
          <a:prstGeom prst="rect">
            <a:avLst/>
          </a:prstGeom>
        </p:spPr>
      </p:pic>
      <p:pic>
        <p:nvPicPr>
          <p:cNvPr id="135" name="그림 134" descr="텍스트이(가) 표시된 사진&#10;&#10;자동 생성된 설명">
            <a:extLst>
              <a:ext uri="{FF2B5EF4-FFF2-40B4-BE49-F238E27FC236}">
                <a16:creationId xmlns:a16="http://schemas.microsoft.com/office/drawing/2014/main" id="{90BBB3A8-0A0B-411D-88B5-5851B3F7BF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533" y="3692746"/>
            <a:ext cx="376177" cy="376177"/>
          </a:xfrm>
          <a:prstGeom prst="rect">
            <a:avLst/>
          </a:prstGeom>
        </p:spPr>
      </p:pic>
      <p:pic>
        <p:nvPicPr>
          <p:cNvPr id="137" name="그림 136" descr="텍스트이(가) 표시된 사진&#10;&#10;자동 생성된 설명">
            <a:extLst>
              <a:ext uri="{FF2B5EF4-FFF2-40B4-BE49-F238E27FC236}">
                <a16:creationId xmlns:a16="http://schemas.microsoft.com/office/drawing/2014/main" id="{DA443DB6-510D-4469-BB46-AF04BE6733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107" y="3758062"/>
            <a:ext cx="621724" cy="621724"/>
          </a:xfrm>
          <a:prstGeom prst="rect">
            <a:avLst/>
          </a:prstGeom>
        </p:spPr>
      </p:pic>
      <p:sp>
        <p:nvSpPr>
          <p:cNvPr id="138" name="같음 기호 137">
            <a:extLst>
              <a:ext uri="{FF2B5EF4-FFF2-40B4-BE49-F238E27FC236}">
                <a16:creationId xmlns:a16="http://schemas.microsoft.com/office/drawing/2014/main" id="{2FE0F9EC-A62B-4D67-A0E9-38B8AECF198C}"/>
              </a:ext>
            </a:extLst>
          </p:cNvPr>
          <p:cNvSpPr/>
          <p:nvPr/>
        </p:nvSpPr>
        <p:spPr>
          <a:xfrm>
            <a:off x="9092220" y="3559400"/>
            <a:ext cx="510142" cy="463251"/>
          </a:xfrm>
          <a:prstGeom prst="mathEqual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9" name="제목 1">
            <a:extLst>
              <a:ext uri="{FF2B5EF4-FFF2-40B4-BE49-F238E27FC236}">
                <a16:creationId xmlns:a16="http://schemas.microsoft.com/office/drawing/2014/main" id="{BAC82757-E39C-41F3-ABBF-6AB431E5454D}"/>
              </a:ext>
            </a:extLst>
          </p:cNvPr>
          <p:cNvSpPr txBox="1">
            <a:spLocks/>
          </p:cNvSpPr>
          <p:nvPr/>
        </p:nvSpPr>
        <p:spPr>
          <a:xfrm>
            <a:off x="5566246" y="4283478"/>
            <a:ext cx="1085712" cy="2570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의문의 인물 </a:t>
            </a:r>
          </a:p>
        </p:txBody>
      </p:sp>
      <p:pic>
        <p:nvPicPr>
          <p:cNvPr id="141" name="그림 140" descr="텍스트, 그래피티이(가) 표시된 사진&#10;&#10;자동 생성된 설명">
            <a:extLst>
              <a:ext uri="{FF2B5EF4-FFF2-40B4-BE49-F238E27FC236}">
                <a16:creationId xmlns:a16="http://schemas.microsoft.com/office/drawing/2014/main" id="{80FBB55E-18EF-46F3-971A-BD96CE5CD9C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77" y="4573447"/>
            <a:ext cx="1799114" cy="117026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42" name="부제목 2">
            <a:extLst>
              <a:ext uri="{FF2B5EF4-FFF2-40B4-BE49-F238E27FC236}">
                <a16:creationId xmlns:a16="http://schemas.microsoft.com/office/drawing/2014/main" id="{87A41511-C8C2-47F2-9C56-EAF34CA20125}"/>
              </a:ext>
            </a:extLst>
          </p:cNvPr>
          <p:cNvSpPr txBox="1">
            <a:spLocks/>
          </p:cNvSpPr>
          <p:nvPr/>
        </p:nvSpPr>
        <p:spPr>
          <a:xfrm>
            <a:off x="7598947" y="4641338"/>
            <a:ext cx="4427259" cy="111698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dirty="0">
                <a:solidFill>
                  <a:srgbClr val="000000"/>
                </a:solidFill>
                <a:latin typeface="rubik"/>
              </a:rPr>
              <a:t>게임을 처음 플레이 하면 등장하는 이 중년의 남자는 누구인가</a:t>
            </a:r>
            <a:r>
              <a:rPr lang="en-US" altLang="ko-KR" sz="1000" dirty="0">
                <a:solidFill>
                  <a:srgbClr val="000000"/>
                </a:solidFill>
                <a:latin typeface="rubik"/>
              </a:rPr>
              <a:t>? 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rubik"/>
              </a:rPr>
              <a:t>왜 거기에 등장하는가</a:t>
            </a:r>
            <a:r>
              <a:rPr lang="en-US" altLang="ko-KR" sz="1000" dirty="0">
                <a:solidFill>
                  <a:srgbClr val="000000"/>
                </a:solidFill>
                <a:latin typeface="rubik"/>
              </a:rPr>
              <a:t>?  </a:t>
            </a:r>
            <a:r>
              <a:rPr lang="ko-KR" altLang="en-US" sz="1000" dirty="0">
                <a:solidFill>
                  <a:srgbClr val="000000"/>
                </a:solidFill>
                <a:latin typeface="rubik"/>
              </a:rPr>
              <a:t>그의 정체가 궁금하다면 당장 게임을 플레이하세요</a:t>
            </a:r>
            <a:r>
              <a:rPr lang="en-US" altLang="ko-KR" sz="1000" dirty="0">
                <a:solidFill>
                  <a:srgbClr val="000000"/>
                </a:solidFill>
                <a:latin typeface="rubik"/>
              </a:rPr>
              <a:t>.</a:t>
            </a:r>
          </a:p>
          <a:p>
            <a:pPr algn="l"/>
            <a:r>
              <a:rPr lang="ko-KR" altLang="en-US" sz="1000" dirty="0">
                <a:solidFill>
                  <a:srgbClr val="000000"/>
                </a:solidFill>
                <a:latin typeface="rubik"/>
              </a:rPr>
              <a:t>당신이 여기에 오게 된 이유가 해결 될 것입니다</a:t>
            </a:r>
            <a:r>
              <a:rPr lang="en-US" altLang="ko-KR" sz="1000" dirty="0">
                <a:solidFill>
                  <a:srgbClr val="000000"/>
                </a:solidFill>
                <a:latin typeface="rubik"/>
              </a:rPr>
              <a:t>.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rubik"/>
              </a:rPr>
              <a:t>_</a:t>
            </a:r>
            <a:r>
              <a:rPr lang="en-US" altLang="ko-KR" sz="1600" b="1" dirty="0" err="1">
                <a:solidFill>
                  <a:srgbClr val="000000"/>
                </a:solidFill>
                <a:latin typeface="rubik"/>
              </a:rPr>
              <a:t>KLei</a:t>
            </a:r>
            <a:r>
              <a:rPr lang="en-US" altLang="ko-KR" sz="1600" b="1" dirty="0">
                <a:solidFill>
                  <a:srgbClr val="000000"/>
                </a:solidFill>
                <a:latin typeface="rubik"/>
              </a:rPr>
              <a:t> entertainment</a:t>
            </a:r>
            <a:r>
              <a:rPr lang="ko-KR" altLang="en-US" sz="1600" b="1" dirty="0">
                <a:solidFill>
                  <a:srgbClr val="000000"/>
                </a:solidFill>
                <a:latin typeface="rubik"/>
              </a:rPr>
              <a:t> </a:t>
            </a:r>
            <a:endParaRPr lang="en-US" altLang="ko-KR" sz="1600" b="1" i="0" dirty="0">
              <a:solidFill>
                <a:srgbClr val="000000"/>
              </a:solidFill>
              <a:effectLst/>
              <a:latin typeface="rubik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FE4CBA4-FC45-4CB2-A7B1-40EA15598E5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02" y="6140766"/>
            <a:ext cx="540404" cy="63364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9ADDC7-98E8-41B8-8CFE-A3EE70B8531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02" y="6118785"/>
            <a:ext cx="695123" cy="6556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23D106-6DDC-4972-BFFA-0F10096AAFF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7829" y="2574139"/>
            <a:ext cx="851251" cy="16420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2793447-8B6D-4949-88FB-0AB704EE9BD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293" y="6080326"/>
            <a:ext cx="892544" cy="791191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545841AA-DB66-497F-9B40-E583AF6356B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20" y="6110693"/>
            <a:ext cx="3228922" cy="70862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02C1DC5-61AB-4C7A-8A93-C1A82BDC5A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27" y="6071554"/>
            <a:ext cx="2548776" cy="77916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5912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D194D46-3CAA-472A-ADE1-EE1D45FB6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6662" y="1384286"/>
            <a:ext cx="10458675" cy="3833666"/>
          </a:xfrm>
        </p:spPr>
        <p:txBody>
          <a:bodyPr>
            <a:no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캐릭터 이미지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  <a:hlinkClick r:id="rId2"/>
              </a:rPr>
              <a:t>https://dontstarve.fandom.com/</a:t>
            </a: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en-US" altLang="ko-KR" sz="1600" dirty="0" err="1">
                <a:solidFill>
                  <a:schemeClr val="tx1">
                    <a:lumMod val="85000"/>
                  </a:schemeClr>
                </a:solidFill>
              </a:rPr>
              <a:t>Don’starve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 title, 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  <a:hlinkClick r:id="rId3"/>
              </a:rPr>
              <a:t>https://www.nicepng.com/maxp/u2w7w7r5r5i1r5q8/</a:t>
            </a: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1600" dirty="0" err="1">
                <a:solidFill>
                  <a:schemeClr val="tx1">
                    <a:lumMod val="85000"/>
                  </a:schemeClr>
                </a:solidFill>
              </a:rPr>
              <a:t>전체이용가</a:t>
            </a: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 이미지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  <a:hlinkClick r:id="rId4"/>
              </a:rPr>
              <a:t>https://namu.wiki/w/%EA%B2%8C%EC%9E%84%EB%AC%BC%EA%B4%80%EB%A6%AC%EC%9C%84%EC%9B%90%ED%9A%8C</a:t>
            </a: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개요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1, 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  <a:hlinkClick r:id="rId5"/>
              </a:rPr>
              <a:t>https://gfycat.com/ko/gifs/search/don%27t+starve</a:t>
            </a: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개요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2,3</a:t>
            </a: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영상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  <a:hlinkClick r:id="rId6"/>
              </a:rPr>
              <a:t>https://grandvert.tistory.com/515</a:t>
            </a: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클레이 엔터테인먼트 로고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  <a:hlinkClick r:id="rId7"/>
              </a:rPr>
              <a:t>https://www.thumbsticks.com/indie-studio-klei-donates-1m-06102020/</a:t>
            </a: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채집자원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동물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음식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맥스웰 이미지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  <a:hlinkClick r:id="rId8"/>
              </a:rPr>
              <a:t>https://namu.wiki/jump/Xp1Kku%2B0OVWRj2xB9IIsXw3ZwuW66LQtPnIFPR9b9ivXVXPLfq5amas2mSvmbr5cXpAt64AofWB5L5GeyVFu6w%3D%3D</a:t>
            </a: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주요특징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</a:schemeClr>
                </a:solidFill>
              </a:rPr>
              <a:t>문장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</a:rPr>
              <a:t>, </a:t>
            </a:r>
            <a:r>
              <a:rPr lang="en-US" altLang="ko-KR" sz="1600" dirty="0">
                <a:solidFill>
                  <a:schemeClr val="tx1">
                    <a:lumMod val="85000"/>
                  </a:schemeClr>
                </a:solidFill>
                <a:hlinkClick r:id="rId9"/>
              </a:rPr>
              <a:t>https://store.steampowered.com/app/219740/Dont_Starve/</a:t>
            </a: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en-US" altLang="ko-KR" sz="1600" dirty="0">
              <a:solidFill>
                <a:schemeClr val="tx1">
                  <a:lumMod val="85000"/>
                </a:schemeClr>
              </a:solidFill>
            </a:endParaRPr>
          </a:p>
          <a:p>
            <a:pPr marL="457200" indent="-457200" algn="l">
              <a:buFont typeface="+mj-lt"/>
              <a:buAutoNum type="arabicPeriod"/>
            </a:pPr>
            <a:endParaRPr lang="ko-KR" altLang="en-US" sz="16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BB24715D-1993-435E-8CF7-77D850342C34}"/>
              </a:ext>
            </a:extLst>
          </p:cNvPr>
          <p:cNvSpPr txBox="1">
            <a:spLocks/>
          </p:cNvSpPr>
          <p:nvPr/>
        </p:nvSpPr>
        <p:spPr>
          <a:xfrm>
            <a:off x="469783" y="275963"/>
            <a:ext cx="1778433" cy="8343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1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</a:effectLst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1911487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</TotalTime>
  <Words>404</Words>
  <Application>Microsoft Office PowerPoint</Application>
  <PresentationFormat>와이드스크린</PresentationFormat>
  <Paragraphs>47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9" baseType="lpstr">
      <vt:lpstr>HY견고딕</vt:lpstr>
      <vt:lpstr>HY헤드라인M</vt:lpstr>
      <vt:lpstr>rubik</vt:lpstr>
      <vt:lpstr>맑은 고딕</vt:lpstr>
      <vt:lpstr>Arial</vt:lpstr>
      <vt:lpstr>Hind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게임제목</dc:title>
  <dc:creator>박성현(2019180047)</dc:creator>
  <cp:lastModifiedBy>박성현(2019180047)</cp:lastModifiedBy>
  <cp:revision>4</cp:revision>
  <dcterms:created xsi:type="dcterms:W3CDTF">2022-03-21T07:01:52Z</dcterms:created>
  <dcterms:modified xsi:type="dcterms:W3CDTF">2022-04-02T11:16:33Z</dcterms:modified>
</cp:coreProperties>
</file>